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50" r:id="rId31"/>
    <p:sldId id="651" r:id="rId32"/>
    <p:sldId id="323" r:id="rId33"/>
    <p:sldId id="324" r:id="rId34"/>
    <p:sldId id="564" r:id="rId35"/>
    <p:sldId id="634" r:id="rId36"/>
    <p:sldId id="569" r:id="rId37"/>
    <p:sldId id="474" r:id="rId38"/>
    <p:sldId id="565" r:id="rId39"/>
    <p:sldId id="666" r:id="rId40"/>
    <p:sldId id="289" r:id="rId41"/>
    <p:sldId id="659" r:id="rId42"/>
    <p:sldId id="660" r:id="rId43"/>
    <p:sldId id="655" r:id="rId44"/>
    <p:sldId id="332" r:id="rId45"/>
    <p:sldId id="572" r:id="rId46"/>
    <p:sldId id="574" r:id="rId47"/>
    <p:sldId id="636" r:id="rId48"/>
    <p:sldId id="637" r:id="rId49"/>
    <p:sldId id="638" r:id="rId50"/>
    <p:sldId id="639" r:id="rId51"/>
    <p:sldId id="457" r:id="rId52"/>
    <p:sldId id="346" r:id="rId53"/>
    <p:sldId id="347" r:id="rId54"/>
    <p:sldId id="361" r:id="rId55"/>
    <p:sldId id="467" r:id="rId56"/>
    <p:sldId id="575" r:id="rId57"/>
    <p:sldId id="576" r:id="rId58"/>
    <p:sldId id="586" r:id="rId59"/>
    <p:sldId id="291" r:id="rId60"/>
    <p:sldId id="642" r:id="rId61"/>
    <p:sldId id="358" r:id="rId62"/>
    <p:sldId id="588" r:id="rId63"/>
    <p:sldId id="591" r:id="rId64"/>
    <p:sldId id="531" r:id="rId65"/>
    <p:sldId id="532" r:id="rId66"/>
    <p:sldId id="389" r:id="rId67"/>
    <p:sldId id="534" r:id="rId68"/>
    <p:sldId id="528" r:id="rId69"/>
    <p:sldId id="530" r:id="rId70"/>
    <p:sldId id="458" r:id="rId71"/>
    <p:sldId id="290" r:id="rId72"/>
    <p:sldId id="601" r:id="rId73"/>
    <p:sldId id="480" r:id="rId74"/>
    <p:sldId id="657" r:id="rId75"/>
    <p:sldId id="479" r:id="rId76"/>
    <p:sldId id="656" r:id="rId77"/>
    <p:sldId id="516" r:id="rId78"/>
    <p:sldId id="293" r:id="rId79"/>
    <p:sldId id="598" r:id="rId80"/>
    <p:sldId id="600" r:id="rId81"/>
    <p:sldId id="619" r:id="rId82"/>
    <p:sldId id="620" r:id="rId83"/>
    <p:sldId id="621" r:id="rId84"/>
    <p:sldId id="560" r:id="rId85"/>
    <p:sldId id="632" r:id="rId86"/>
    <p:sldId id="640" r:id="rId87"/>
    <p:sldId id="641" r:id="rId88"/>
    <p:sldId id="643" r:id="rId89"/>
    <p:sldId id="644" r:id="rId90"/>
    <p:sldId id="645" r:id="rId91"/>
    <p:sldId id="604" r:id="rId92"/>
    <p:sldId id="605" r:id="rId93"/>
    <p:sldId id="617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8" r:id="rId102"/>
    <p:sldId id="613" r:id="rId103"/>
    <p:sldId id="614" r:id="rId104"/>
    <p:sldId id="615" r:id="rId105"/>
    <p:sldId id="616" r:id="rId106"/>
    <p:sldId id="661" r:id="rId107"/>
    <p:sldId id="662" r:id="rId108"/>
    <p:sldId id="663" r:id="rId109"/>
    <p:sldId id="664" r:id="rId110"/>
    <p:sldId id="665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534" y="78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8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9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705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86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09/06/2015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09/06/2015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09/06/2015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09/06/2015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39.emf"/><Relationship Id="rId4" Type="http://schemas.openxmlformats.org/officeDocument/2006/relationships/package" Target="../embeddings/Dessin_Microsoft_Visio47.vsd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40.emf"/><Relationship Id="rId4" Type="http://schemas.openxmlformats.org/officeDocument/2006/relationships/package" Target="../embeddings/Dessin_Microsoft_Visio48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0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8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9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10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1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2.vsd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wmf"/><Relationship Id="rId4" Type="http://schemas.openxmlformats.org/officeDocument/2006/relationships/package" Target="../embeddings/Dessin_Microsoft_Visio14.vsdx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18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3.emf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2.emf"/><Relationship Id="rId19" Type="http://schemas.openxmlformats.org/officeDocument/2006/relationships/image" Target="../media/image86.emf"/><Relationship Id="rId4" Type="http://schemas.openxmlformats.org/officeDocument/2006/relationships/image" Target="../media/image78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8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9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0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1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2.vsd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7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8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6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39.vsd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png"/><Relationship Id="rId5" Type="http://schemas.openxmlformats.org/officeDocument/2006/relationships/image" Target="../media/image111.emf"/><Relationship Id="rId4" Type="http://schemas.openxmlformats.org/officeDocument/2006/relationships/package" Target="../embeddings/Dessin_Microsoft_Visio40.vsd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3.png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41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96.png"/><Relationship Id="rId12" Type="http://schemas.openxmlformats.org/officeDocument/2006/relationships/image" Target="../media/image1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5.emf"/><Relationship Id="rId11" Type="http://schemas.openxmlformats.org/officeDocument/2006/relationships/package" Target="../embeddings/Dessin_Microsoft_Visio43.vsdx"/><Relationship Id="rId5" Type="http://schemas.openxmlformats.org/officeDocument/2006/relationships/image" Target="../media/image113.png"/><Relationship Id="rId10" Type="http://schemas.openxmlformats.org/officeDocument/2006/relationships/image" Target="../media/image12.png"/><Relationship Id="rId4" Type="http://schemas.openxmlformats.org/officeDocument/2006/relationships/image" Target="../media/image92.emf"/><Relationship Id="rId9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5.vsd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6.vsdx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3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4.png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865199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99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err="1" smtClean="0">
                <a:solidFill>
                  <a:schemeClr val="accent3"/>
                </a:solidFill>
              </a:rPr>
              <a:t>yellow</a:t>
            </a:r>
            <a:r>
              <a:rPr lang="fr-FR" dirty="0" smtClean="0">
                <a:solidFill>
                  <a:schemeClr val="accent3"/>
                </a:solidFill>
              </a:rPr>
              <a:t> </a:t>
            </a:r>
            <a:r>
              <a:rPr lang="fr-FR" dirty="0" err="1" smtClean="0">
                <a:solidFill>
                  <a:schemeClr val="accent3"/>
                </a:solidFill>
              </a:rPr>
              <a:t>function</a:t>
            </a:r>
            <a:r>
              <a:rPr lang="fr-FR" dirty="0" smtClean="0">
                <a:solidFill>
                  <a:schemeClr val="accent3"/>
                </a:solidFill>
              </a:rPr>
              <a:t> J4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34123" y="2777910"/>
            <a:ext cx="349895" cy="160437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514579" y="2786443"/>
            <a:ext cx="409379" cy="159583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856466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6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smtClean="0">
                <a:solidFill>
                  <a:schemeClr val="accent6"/>
                </a:solidFill>
              </a:rPr>
              <a:t>green </a:t>
            </a:r>
            <a:r>
              <a:rPr lang="fr-FR" dirty="0" err="1" smtClean="0">
                <a:solidFill>
                  <a:schemeClr val="accent6"/>
                </a:solidFill>
              </a:rPr>
              <a:t>function</a:t>
            </a:r>
            <a:r>
              <a:rPr lang="fr-FR" dirty="0" smtClean="0">
                <a:solidFill>
                  <a:schemeClr val="accent6"/>
                </a:solidFill>
              </a:rPr>
              <a:t> J2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4411133" y="2786443"/>
            <a:ext cx="440267" cy="18885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45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0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0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1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6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4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2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2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0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86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87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1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844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5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6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7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8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49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50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51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52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</a:t>
            </a:r>
            <a:r>
              <a:rPr lang="fr-FR" b="1" dirty="0" smtClean="0"/>
              <a:t>, </a:t>
            </a:r>
            <a:r>
              <a:rPr lang="fr-FR" b="1" dirty="0" smtClean="0"/>
              <a:t>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03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</a:t>
            </a:r>
            <a:r>
              <a:rPr lang="fr-FR" b="1" dirty="0" smtClean="0"/>
              <a:t>, </a:t>
            </a:r>
            <a:r>
              <a:rPr lang="fr-FR" b="1" dirty="0" smtClean="0"/>
              <a:t>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27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2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</a:t>
            </a:r>
            <a:r>
              <a:rPr lang="fr-FR" b="1" dirty="0" smtClean="0"/>
              <a:t>, </a:t>
            </a:r>
            <a:r>
              <a:rPr lang="fr-FR" b="1" dirty="0" smtClean="0"/>
              <a:t>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6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67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</a:t>
            </a:r>
            <a:r>
              <a:rPr lang="fr-FR" b="1" dirty="0" smtClean="0"/>
              <a:t>, </a:t>
            </a:r>
            <a:r>
              <a:rPr lang="fr-FR" b="1" dirty="0" smtClean="0"/>
              <a:t>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/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/>
              <a:t>Details</a:t>
            </a:r>
            <a:r>
              <a:rPr lang="fr-FR" dirty="0" smtClean="0"/>
              <a:t> on </a:t>
            </a:r>
            <a:r>
              <a:rPr lang="fr-FR" dirty="0" err="1" smtClean="0"/>
              <a:t>demand</a:t>
            </a:r>
            <a:endParaRPr lang="fr-FR" dirty="0" smtClean="0"/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1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4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13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smtClean="0"/>
              <a:t>D., </a:t>
            </a:r>
            <a:r>
              <a:rPr lang="fr-FR" b="1" dirty="0" smtClean="0"/>
              <a:t>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</a:t>
            </a:r>
            <a:r>
              <a:rPr lang="fr-FR" dirty="0" smtClean="0"/>
              <a:t>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18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smtClean="0"/>
              <a:t>D. </a:t>
            </a:r>
            <a:r>
              <a:rPr lang="fr-FR" b="1" dirty="0" smtClean="0"/>
              <a:t>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1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0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77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07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8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2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2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91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10662</TotalTime>
  <Words>4226</Words>
  <Application>Microsoft Office PowerPoint</Application>
  <PresentationFormat>Affichage à l'écran (4:3)</PresentationFormat>
  <Paragraphs>1509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my contributions</vt:lpstr>
      <vt:lpstr>Spatial structures</vt:lpstr>
      <vt:lpstr>Visual information</vt:lpstr>
      <vt:lpstr>Scaling interactivy</vt:lpstr>
      <vt:lpstr>Reusability/Extendability</vt:lpstr>
      <vt:lpstr>Thank you for your kind attention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  <vt:lpstr>Task s2 – yellow function J4</vt:lpstr>
      <vt:lpstr>Task s2 – green function J2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941</cp:revision>
  <dcterms:created xsi:type="dcterms:W3CDTF">2015-05-04T13:17:04Z</dcterms:created>
  <dcterms:modified xsi:type="dcterms:W3CDTF">2015-06-09T19:32:43Z</dcterms:modified>
</cp:coreProperties>
</file>